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0267EA-A781-49B3-8250-881F5995DEEA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359C47-D7CA-4E2A-B881-86B63223FA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34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81362C-AA85-41F3-B430-2D24FEADEF5C}" type="datetimeFigureOut">
              <a:rPr lang="en-CA" smtClean="0"/>
              <a:t>24/05/2012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Ohm’s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1800" cy="4709120"/>
          </a:xfrm>
        </p:spPr>
        <p:txBody>
          <a:bodyPr>
            <a:noAutofit/>
          </a:bodyPr>
          <a:lstStyle/>
          <a:p>
            <a:r>
              <a:rPr lang="en-CA" sz="2400" dirty="0"/>
              <a:t>The relationship between </a:t>
            </a:r>
            <a:r>
              <a:rPr lang="en-CA" sz="2400" b="1" dirty="0"/>
              <a:t>voltage, current and resistance</a:t>
            </a:r>
            <a:r>
              <a:rPr lang="en-CA" sz="2400" dirty="0"/>
              <a:t> is known as</a:t>
            </a:r>
          </a:p>
          <a:p>
            <a:pPr marL="457200" lvl="1" indent="0">
              <a:buNone/>
            </a:pPr>
            <a:r>
              <a:rPr lang="en-CA" sz="2000" b="1" dirty="0" smtClean="0"/>
              <a:t>		</a:t>
            </a:r>
            <a:r>
              <a:rPr lang="en-CA" sz="3600" b="1" dirty="0" smtClean="0"/>
              <a:t>Ohm’s </a:t>
            </a:r>
            <a:r>
              <a:rPr lang="en-CA" sz="3600" b="1" dirty="0"/>
              <a:t>Law:  </a:t>
            </a:r>
            <a:r>
              <a:rPr lang="en-CA" sz="3600" b="1" dirty="0" smtClean="0"/>
              <a:t> V </a:t>
            </a:r>
            <a:r>
              <a:rPr lang="en-CA" sz="3600" b="1" dirty="0"/>
              <a:t>= IR</a:t>
            </a:r>
            <a:endParaRPr lang="en-CA" sz="3600" dirty="0"/>
          </a:p>
          <a:p>
            <a:r>
              <a:rPr lang="en-CA" sz="2400" b="1" dirty="0" smtClean="0"/>
              <a:t>Voltage</a:t>
            </a:r>
            <a:r>
              <a:rPr lang="en-CA" sz="2400" dirty="0" smtClean="0"/>
              <a:t> </a:t>
            </a:r>
            <a:r>
              <a:rPr lang="en-CA" sz="2400" dirty="0"/>
              <a:t>(V) = </a:t>
            </a:r>
            <a:r>
              <a:rPr lang="en-CA" sz="2400" b="1" dirty="0"/>
              <a:t>Current</a:t>
            </a:r>
            <a:r>
              <a:rPr lang="en-CA" sz="2400" dirty="0"/>
              <a:t> (I) </a:t>
            </a:r>
            <a:r>
              <a:rPr lang="en-CA" sz="2400" dirty="0" smtClean="0"/>
              <a:t>    x    </a:t>
            </a:r>
            <a:r>
              <a:rPr lang="en-CA" sz="2400" b="1" dirty="0" smtClean="0"/>
              <a:t>Resistance</a:t>
            </a:r>
            <a:r>
              <a:rPr lang="en-CA" sz="2400" dirty="0" smtClean="0"/>
              <a:t> </a:t>
            </a:r>
            <a:r>
              <a:rPr lang="en-CA" sz="2400" dirty="0"/>
              <a:t>(R)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Volts </a:t>
            </a:r>
            <a:r>
              <a:rPr lang="en-CA" sz="2400" dirty="0"/>
              <a:t>(V)	   amps (</a:t>
            </a:r>
            <a:r>
              <a:rPr lang="en-CA" sz="2400" dirty="0" smtClean="0"/>
              <a:t>A)</a:t>
            </a:r>
            <a:r>
              <a:rPr lang="en-CA" sz="2400" dirty="0"/>
              <a:t> </a:t>
            </a:r>
            <a:r>
              <a:rPr lang="en-CA" sz="2400" dirty="0" smtClean="0"/>
              <a:t>        ohms </a:t>
            </a:r>
            <a:r>
              <a:rPr lang="en-CA" sz="2400" dirty="0"/>
              <a:t>(Ω</a:t>
            </a:r>
            <a:r>
              <a:rPr lang="en-CA" sz="2400" dirty="0" smtClean="0"/>
              <a:t>)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greater the amount of resistance, the lower the current</a:t>
            </a:r>
            <a:endParaRPr lang="en-CA" sz="2400" dirty="0"/>
          </a:p>
          <a:p>
            <a:pPr marL="0" indent="0">
              <a:buNone/>
            </a:pPr>
            <a:r>
              <a:rPr lang="en-US" sz="2400" b="1" dirty="0" smtClean="0"/>
              <a:t>Resistance </a:t>
            </a:r>
            <a:r>
              <a:rPr lang="en-US" sz="2400" b="1" dirty="0"/>
              <a:t>= Voltage ÷ Current		R = </a:t>
            </a:r>
            <a:r>
              <a:rPr lang="en-US" sz="2400" b="1" u="sng" dirty="0"/>
              <a:t>V</a:t>
            </a:r>
            <a:endParaRPr lang="en-CA" sz="2400" dirty="0"/>
          </a:p>
          <a:p>
            <a:pPr marL="0" indent="0">
              <a:buNone/>
            </a:pPr>
            <a:r>
              <a:rPr lang="en-US" sz="2400" b="1" dirty="0"/>
              <a:t>				      </a:t>
            </a:r>
            <a:r>
              <a:rPr lang="en-US" sz="2400" b="1" dirty="0" smtClean="0"/>
              <a:t> 		        I</a:t>
            </a:r>
          </a:p>
          <a:p>
            <a:pPr marL="0" indent="0">
              <a:buNone/>
            </a:pPr>
            <a:r>
              <a:rPr lang="en-US" sz="2400" b="1" dirty="0" smtClean="0"/>
              <a:t>Current  = Voltage </a:t>
            </a:r>
            <a:r>
              <a:rPr lang="en-US" sz="2400" b="1" dirty="0"/>
              <a:t>÷</a:t>
            </a:r>
            <a:r>
              <a:rPr lang="en-US" sz="2400" b="1" dirty="0" smtClean="0"/>
              <a:t>  Resistance</a:t>
            </a:r>
            <a:r>
              <a:rPr lang="en-CA" sz="2400" b="1" dirty="0" smtClean="0"/>
              <a:t> 	I= </a:t>
            </a:r>
            <a:r>
              <a:rPr lang="en-CA" sz="2400" b="1" u="sng" dirty="0"/>
              <a:t>V</a:t>
            </a:r>
            <a:r>
              <a:rPr lang="en-CA" sz="2400" b="1" dirty="0"/>
              <a:t>	  </a:t>
            </a:r>
            <a:endParaRPr lang="en-CA" sz="2400" b="1" dirty="0" smtClean="0"/>
          </a:p>
          <a:p>
            <a:pPr marL="0" indent="0">
              <a:buNone/>
            </a:pPr>
            <a:r>
              <a:rPr lang="en-CA" sz="2400" b="1" dirty="0" smtClean="0"/>
              <a:t>				                R</a:t>
            </a:r>
            <a:endParaRPr lang="en-CA" sz="2400" dirty="0"/>
          </a:p>
          <a:p>
            <a:endParaRPr lang="en-CA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0043"/>
            <a:ext cx="1959937" cy="14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83768" y="2420888"/>
            <a:ext cx="4032448" cy="64807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87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4158" cy="748680"/>
          </a:xfrm>
        </p:spPr>
        <p:txBody>
          <a:bodyPr>
            <a:normAutofit/>
          </a:bodyPr>
          <a:lstStyle/>
          <a:p>
            <a:r>
              <a:rPr lang="en-CA" dirty="0"/>
              <a:t>2. Fill in the following table and calculate Resistance.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66" y="2471048"/>
            <a:ext cx="790877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1991" y="3263136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2.4 Ω</a:t>
            </a:r>
          </a:p>
          <a:p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14331" y="5106793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2.5 </a:t>
            </a:r>
            <a:r>
              <a:rPr lang="en-CA" sz="2400" dirty="0">
                <a:solidFill>
                  <a:srgbClr val="FF0000"/>
                </a:solidFill>
              </a:rPr>
              <a:t>Ω</a:t>
            </a:r>
          </a:p>
          <a:p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15216" y="3891101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2.65 </a:t>
            </a:r>
            <a:r>
              <a:rPr lang="en-CA" sz="2400" dirty="0">
                <a:solidFill>
                  <a:srgbClr val="FF0000"/>
                </a:solidFill>
              </a:rPr>
              <a:t>Ω</a:t>
            </a:r>
          </a:p>
          <a:p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15216" y="5718111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2.4 Ω</a:t>
            </a:r>
          </a:p>
          <a:p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37146" y="449126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2.4 </a:t>
            </a:r>
            <a:r>
              <a:rPr lang="en-CA" sz="2400" dirty="0" smtClean="0">
                <a:solidFill>
                  <a:srgbClr val="FF0000"/>
                </a:solidFill>
              </a:rPr>
              <a:t>Ω</a:t>
            </a:r>
            <a:endParaRPr lang="en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 current of 2.5 mA flows through a resistor when connected to a 16 V power supply.</a:t>
            </a:r>
          </a:p>
          <a:p>
            <a:pPr marL="0" indent="0">
              <a:buNone/>
            </a:pPr>
            <a:r>
              <a:rPr lang="en-CA" dirty="0" smtClean="0"/>
              <a:t>What </a:t>
            </a:r>
            <a:r>
              <a:rPr lang="en-CA" dirty="0"/>
              <a:t>is the value of this resistor?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R = </a:t>
            </a:r>
            <a:r>
              <a:rPr lang="en-CA" u="sng" dirty="0" smtClean="0"/>
              <a:t>V</a:t>
            </a:r>
          </a:p>
          <a:p>
            <a:r>
              <a:rPr lang="en-CA" dirty="0"/>
              <a:t> </a:t>
            </a:r>
            <a:r>
              <a:rPr lang="en-CA" dirty="0" smtClean="0"/>
              <a:t>      I</a:t>
            </a:r>
          </a:p>
          <a:p>
            <a:r>
              <a:rPr lang="en-CA" dirty="0" smtClean="0"/>
              <a:t>   = </a:t>
            </a:r>
            <a:r>
              <a:rPr lang="en-CA" u="sng" dirty="0" smtClean="0"/>
              <a:t>16 V</a:t>
            </a:r>
          </a:p>
          <a:p>
            <a:r>
              <a:rPr lang="en-CA" dirty="0"/>
              <a:t> </a:t>
            </a:r>
            <a:r>
              <a:rPr lang="en-CA" dirty="0" smtClean="0"/>
              <a:t>    0.0025 A</a:t>
            </a:r>
          </a:p>
          <a:p>
            <a:r>
              <a:rPr lang="en-CA" dirty="0" smtClean="0"/>
              <a:t>6400 </a:t>
            </a:r>
            <a:r>
              <a:rPr lang="en-CA" dirty="0"/>
              <a:t>Ω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71600" y="5373216"/>
            <a:ext cx="1368152" cy="64807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0043"/>
            <a:ext cx="1959937" cy="14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10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current produced by a potential difference of 240 volts through a resistance of 0.2 ohms?</a:t>
            </a:r>
            <a:endParaRPr lang="en-CA" dirty="0"/>
          </a:p>
          <a:p>
            <a:r>
              <a:rPr lang="en-US" dirty="0"/>
              <a:t>R = 0.2 </a:t>
            </a:r>
            <a:r>
              <a:rPr lang="en-US" dirty="0">
                <a:sym typeface="Symbol"/>
              </a:rPr>
              <a:t></a:t>
            </a:r>
            <a:endParaRPr lang="en-CA" dirty="0"/>
          </a:p>
          <a:p>
            <a:r>
              <a:rPr lang="en-US" dirty="0"/>
              <a:t>V = 240 </a:t>
            </a:r>
            <a:r>
              <a:rPr lang="en-US" dirty="0" smtClean="0"/>
              <a:t>V			I = </a:t>
            </a:r>
            <a:r>
              <a:rPr lang="en-US" u="sng" dirty="0" smtClean="0"/>
              <a:t>V</a:t>
            </a:r>
          </a:p>
          <a:p>
            <a:r>
              <a:rPr lang="en-US" dirty="0" smtClean="0"/>
              <a:t>I = ? </a:t>
            </a:r>
            <a:r>
              <a:rPr lang="en-US" dirty="0"/>
              <a:t>				</a:t>
            </a:r>
            <a:r>
              <a:rPr lang="en-US" dirty="0" smtClean="0"/>
              <a:t>     R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= </a:t>
            </a:r>
            <a:r>
              <a:rPr lang="en-US" u="sng" dirty="0" smtClean="0"/>
              <a:t>240 V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0.2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= 1200 A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0043"/>
            <a:ext cx="1959937" cy="14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580112" y="5229200"/>
            <a:ext cx="1368152" cy="64807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95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107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Ohm’s Law</vt:lpstr>
      <vt:lpstr>PowerPoint Presentation</vt:lpstr>
      <vt:lpstr>Example #1</vt:lpstr>
      <vt:lpstr>Example #2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Ohms Law</dc:title>
  <dc:creator>Narinder K Gill 01</dc:creator>
  <cp:lastModifiedBy>Narinder K Gill 01</cp:lastModifiedBy>
  <cp:revision>15</cp:revision>
  <cp:lastPrinted>2012-05-24T21:52:45Z</cp:lastPrinted>
  <dcterms:created xsi:type="dcterms:W3CDTF">2012-04-18T21:18:09Z</dcterms:created>
  <dcterms:modified xsi:type="dcterms:W3CDTF">2012-05-24T21:52:49Z</dcterms:modified>
</cp:coreProperties>
</file>